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686"/>
  </p:normalViewPr>
  <p:slideViewPr>
    <p:cSldViewPr snapToGrid="0">
      <p:cViewPr varScale="1">
        <p:scale>
          <a:sx n="109" d="100"/>
          <a:sy n="109" d="100"/>
        </p:scale>
        <p:origin x="12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44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36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63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81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4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9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04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1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72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CACA7-F75C-4DDA-9C7F-09BEA03FA6D5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83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81B93493-8241-CB45-8D42-27504D40BAA0}"/>
              </a:ext>
            </a:extLst>
          </p:cNvPr>
          <p:cNvGrpSpPr/>
          <p:nvPr/>
        </p:nvGrpSpPr>
        <p:grpSpPr>
          <a:xfrm>
            <a:off x="623777" y="614150"/>
            <a:ext cx="10949525" cy="4858789"/>
            <a:chOff x="623777" y="614150"/>
            <a:chExt cx="10949525" cy="4858789"/>
          </a:xfrm>
        </p:grpSpPr>
        <p:sp>
          <p:nvSpPr>
            <p:cNvPr id="5" name="立方体 4"/>
            <p:cNvSpPr/>
            <p:nvPr/>
          </p:nvSpPr>
          <p:spPr>
            <a:xfrm>
              <a:off x="2135374" y="3591435"/>
              <a:ext cx="1049261" cy="423646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memory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" name="立方体 5"/>
            <p:cNvSpPr/>
            <p:nvPr/>
          </p:nvSpPr>
          <p:spPr>
            <a:xfrm>
              <a:off x="3253371" y="3584315"/>
              <a:ext cx="1459842" cy="423646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data structure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" name="立方体 6"/>
            <p:cNvSpPr/>
            <p:nvPr/>
          </p:nvSpPr>
          <p:spPr>
            <a:xfrm>
              <a:off x="5949961" y="3584315"/>
              <a:ext cx="593061" cy="423646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log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立方体 7"/>
            <p:cNvSpPr/>
            <p:nvPr/>
          </p:nvSpPr>
          <p:spPr>
            <a:xfrm>
              <a:off x="6827866" y="2848792"/>
              <a:ext cx="958021" cy="423646"/>
            </a:xfrm>
            <a:prstGeom prst="cube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stream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立方体 8"/>
            <p:cNvSpPr/>
            <p:nvPr/>
          </p:nvSpPr>
          <p:spPr>
            <a:xfrm>
              <a:off x="2135374" y="2855374"/>
              <a:ext cx="593061" cy="423646"/>
            </a:xfrm>
            <a:prstGeom prst="cube">
              <a:avLst/>
            </a:prstGeom>
            <a:solidFill>
              <a:srgbClr val="92D05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net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立方体 9"/>
            <p:cNvSpPr/>
            <p:nvPr/>
          </p:nvSpPr>
          <p:spPr>
            <a:xfrm>
              <a:off x="6614965" y="3584315"/>
              <a:ext cx="858906" cy="423646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thread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立方体 11"/>
            <p:cNvSpPr/>
            <p:nvPr/>
          </p:nvSpPr>
          <p:spPr>
            <a:xfrm>
              <a:off x="4778009" y="3584315"/>
              <a:ext cx="1100008" cy="423646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configure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立方体 12"/>
            <p:cNvSpPr/>
            <p:nvPr/>
          </p:nvSpPr>
          <p:spPr>
            <a:xfrm>
              <a:off x="2847431" y="2855374"/>
              <a:ext cx="3861157" cy="423646"/>
            </a:xfrm>
            <a:prstGeom prst="cube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events(select/poll/epoll/kqueue/iocp/wmsg)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立方体 13"/>
            <p:cNvSpPr/>
            <p:nvPr/>
          </p:nvSpPr>
          <p:spPr>
            <a:xfrm>
              <a:off x="7630807" y="3584315"/>
              <a:ext cx="722835" cy="423646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fiber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立方体 14"/>
            <p:cNvSpPr/>
            <p:nvPr/>
          </p:nvSpPr>
          <p:spPr>
            <a:xfrm>
              <a:off x="2131559" y="1399746"/>
              <a:ext cx="1121812" cy="423646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Processes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立方体 15"/>
            <p:cNvSpPr/>
            <p:nvPr/>
          </p:nvSpPr>
          <p:spPr>
            <a:xfrm>
              <a:off x="3336736" y="1399746"/>
              <a:ext cx="954331" cy="423646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Threads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立方体 16"/>
            <p:cNvSpPr/>
            <p:nvPr/>
          </p:nvSpPr>
          <p:spPr>
            <a:xfrm>
              <a:off x="6464722" y="1399746"/>
              <a:ext cx="954331" cy="423646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Aio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立方体 17"/>
            <p:cNvSpPr/>
            <p:nvPr/>
          </p:nvSpPr>
          <p:spPr>
            <a:xfrm>
              <a:off x="4380152" y="1411780"/>
              <a:ext cx="954331" cy="423646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Fibers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立方体 18"/>
            <p:cNvSpPr/>
            <p:nvPr/>
          </p:nvSpPr>
          <p:spPr>
            <a:xfrm>
              <a:off x="7506876" y="1403285"/>
              <a:ext cx="954331" cy="423646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Udp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立方体 19"/>
            <p:cNvSpPr/>
            <p:nvPr/>
          </p:nvSpPr>
          <p:spPr>
            <a:xfrm>
              <a:off x="5422307" y="1411780"/>
              <a:ext cx="954331" cy="423646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Triggers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立方体 21"/>
            <p:cNvSpPr/>
            <p:nvPr/>
          </p:nvSpPr>
          <p:spPr>
            <a:xfrm>
              <a:off x="7905165" y="2848792"/>
              <a:ext cx="649243" cy="423646"/>
            </a:xfrm>
            <a:prstGeom prst="cube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aio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3" name="立方体 22"/>
            <p:cNvSpPr/>
            <p:nvPr/>
          </p:nvSpPr>
          <p:spPr>
            <a:xfrm>
              <a:off x="2131559" y="2143449"/>
              <a:ext cx="756171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http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立方体 23"/>
            <p:cNvSpPr/>
            <p:nvPr/>
          </p:nvSpPr>
          <p:spPr>
            <a:xfrm>
              <a:off x="2894291" y="2131381"/>
              <a:ext cx="756171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smtp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" name="立方体 24"/>
            <p:cNvSpPr/>
            <p:nvPr/>
          </p:nvSpPr>
          <p:spPr>
            <a:xfrm>
              <a:off x="3654394" y="2131381"/>
              <a:ext cx="756171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icmp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" name="立方体 25"/>
            <p:cNvSpPr/>
            <p:nvPr/>
          </p:nvSpPr>
          <p:spPr>
            <a:xfrm>
              <a:off x="4420042" y="2131381"/>
              <a:ext cx="1185812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memcache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" name="立方体 26"/>
            <p:cNvSpPr/>
            <p:nvPr/>
          </p:nvSpPr>
          <p:spPr>
            <a:xfrm>
              <a:off x="5605854" y="2131381"/>
              <a:ext cx="719532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redis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" name="立方体 27"/>
            <p:cNvSpPr/>
            <p:nvPr/>
          </p:nvSpPr>
          <p:spPr>
            <a:xfrm>
              <a:off x="7204445" y="2131300"/>
              <a:ext cx="1117814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beanstalk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9" name="立方体 28"/>
            <p:cNvSpPr/>
            <p:nvPr/>
          </p:nvSpPr>
          <p:spPr>
            <a:xfrm>
              <a:off x="8329009" y="2131300"/>
              <a:ext cx="851172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mysql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" name="立方体 29"/>
            <p:cNvSpPr/>
            <p:nvPr/>
          </p:nvSpPr>
          <p:spPr>
            <a:xfrm>
              <a:off x="9791634" y="2942016"/>
              <a:ext cx="672303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json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立方体 30"/>
            <p:cNvSpPr/>
            <p:nvPr/>
          </p:nvSpPr>
          <p:spPr>
            <a:xfrm>
              <a:off x="9791634" y="3441740"/>
              <a:ext cx="645132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xml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立方体 31"/>
            <p:cNvSpPr/>
            <p:nvPr/>
          </p:nvSpPr>
          <p:spPr>
            <a:xfrm>
              <a:off x="9791634" y="3935708"/>
              <a:ext cx="839083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mime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直接箭头连接符 32"/>
            <p:cNvCxnSpPr>
              <a:cxnSpLocks/>
              <a:stCxn id="10" idx="3"/>
            </p:cNvCxnSpPr>
            <p:nvPr/>
          </p:nvCxnSpPr>
          <p:spPr>
            <a:xfrm flipH="1">
              <a:off x="6535558" y="4007961"/>
              <a:ext cx="463241" cy="300599"/>
            </a:xfrm>
            <a:prstGeom prst="straightConnector1">
              <a:avLst/>
            </a:prstGeom>
            <a:ln>
              <a:noFill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>
              <a:cxnSpLocks/>
              <a:stCxn id="10" idx="3"/>
            </p:cNvCxnSpPr>
            <p:nvPr/>
          </p:nvCxnSpPr>
          <p:spPr>
            <a:xfrm>
              <a:off x="6998799" y="4007961"/>
              <a:ext cx="478810" cy="281033"/>
            </a:xfrm>
            <a:prstGeom prst="straightConnector1">
              <a:avLst/>
            </a:prstGeom>
            <a:ln>
              <a:noFill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立方体 34"/>
            <p:cNvSpPr/>
            <p:nvPr/>
          </p:nvSpPr>
          <p:spPr>
            <a:xfrm>
              <a:off x="8565395" y="3598792"/>
              <a:ext cx="788692" cy="423646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coder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" name="立方体 35"/>
            <p:cNvSpPr/>
            <p:nvPr/>
          </p:nvSpPr>
          <p:spPr>
            <a:xfrm>
              <a:off x="10819717" y="4441549"/>
              <a:ext cx="638232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url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立方体 36"/>
            <p:cNvSpPr/>
            <p:nvPr/>
          </p:nvSpPr>
          <p:spPr>
            <a:xfrm>
              <a:off x="9773390" y="4939921"/>
              <a:ext cx="1702941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…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" name="立方体 37"/>
            <p:cNvSpPr/>
            <p:nvPr/>
          </p:nvSpPr>
          <p:spPr>
            <a:xfrm>
              <a:off x="10538999" y="2942016"/>
              <a:ext cx="937331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base64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立方体 38"/>
            <p:cNvSpPr/>
            <p:nvPr/>
          </p:nvSpPr>
          <p:spPr>
            <a:xfrm>
              <a:off x="10520614" y="3432108"/>
              <a:ext cx="955718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uucode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立方体 39"/>
            <p:cNvSpPr/>
            <p:nvPr/>
          </p:nvSpPr>
          <p:spPr>
            <a:xfrm>
              <a:off x="9791634" y="4436322"/>
              <a:ext cx="955718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charset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立方体 40"/>
            <p:cNvSpPr/>
            <p:nvPr/>
          </p:nvSpPr>
          <p:spPr>
            <a:xfrm>
              <a:off x="10679356" y="3935708"/>
              <a:ext cx="796974" cy="433094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QP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9695530" y="2792099"/>
              <a:ext cx="1877772" cy="2655208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左大括号 42"/>
            <p:cNvSpPr/>
            <p:nvPr/>
          </p:nvSpPr>
          <p:spPr>
            <a:xfrm>
              <a:off x="1547359" y="3602955"/>
              <a:ext cx="364960" cy="405006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23780" y="3584315"/>
              <a:ext cx="986395" cy="407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/>
                <a:t>基础层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23778" y="2865020"/>
              <a:ext cx="986395" cy="407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/>
                <a:t>通信层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40850" y="2123861"/>
              <a:ext cx="986395" cy="407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/>
                <a:t>协议层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41569" y="1415973"/>
              <a:ext cx="986395" cy="407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/>
                <a:t>服务层</a:t>
              </a:r>
            </a:p>
          </p:txBody>
        </p:sp>
        <p:sp>
          <p:nvSpPr>
            <p:cNvPr id="48" name="左大括号 47"/>
            <p:cNvSpPr/>
            <p:nvPr/>
          </p:nvSpPr>
          <p:spPr>
            <a:xfrm>
              <a:off x="1536181" y="2895067"/>
              <a:ext cx="364960" cy="405006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左大括号 48"/>
            <p:cNvSpPr/>
            <p:nvPr/>
          </p:nvSpPr>
          <p:spPr>
            <a:xfrm>
              <a:off x="1547359" y="1409065"/>
              <a:ext cx="364960" cy="405006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左大括号 49"/>
            <p:cNvSpPr/>
            <p:nvPr/>
          </p:nvSpPr>
          <p:spPr>
            <a:xfrm>
              <a:off x="1529399" y="2188171"/>
              <a:ext cx="364960" cy="405006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立方体 50"/>
            <p:cNvSpPr/>
            <p:nvPr/>
          </p:nvSpPr>
          <p:spPr>
            <a:xfrm>
              <a:off x="8673686" y="2848326"/>
              <a:ext cx="649243" cy="423646"/>
            </a:xfrm>
            <a:prstGeom prst="cube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ssl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051644" y="2056317"/>
              <a:ext cx="9289291" cy="573773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051643" y="2798719"/>
              <a:ext cx="7371690" cy="573773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2048194" y="3510646"/>
              <a:ext cx="7375141" cy="573773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048194" y="1332795"/>
              <a:ext cx="6506216" cy="573773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立方体 56"/>
            <p:cNvSpPr/>
            <p:nvPr/>
          </p:nvSpPr>
          <p:spPr>
            <a:xfrm>
              <a:off x="8835390" y="1396047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b="1" dirty="0">
                  <a:solidFill>
                    <a:schemeClr val="tx1"/>
                  </a:solidFill>
                </a:rPr>
                <a:t>master</a:t>
              </a:r>
              <a:endParaRPr lang="zh-CN" alt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58" name="左箭头 57"/>
            <p:cNvSpPr/>
            <p:nvPr/>
          </p:nvSpPr>
          <p:spPr>
            <a:xfrm>
              <a:off x="8554408" y="1505657"/>
              <a:ext cx="241406" cy="206201"/>
            </a:xfrm>
            <a:prstGeom prst="left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立方体 58"/>
            <p:cNvSpPr/>
            <p:nvPr/>
          </p:nvSpPr>
          <p:spPr>
            <a:xfrm>
              <a:off x="2113769" y="681101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DNS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0" name="立方体 59"/>
            <p:cNvSpPr/>
            <p:nvPr/>
          </p:nvSpPr>
          <p:spPr>
            <a:xfrm>
              <a:off x="3188836" y="681101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WEB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" name="立方体 60"/>
            <p:cNvSpPr/>
            <p:nvPr/>
          </p:nvSpPr>
          <p:spPr>
            <a:xfrm>
              <a:off x="4263903" y="681101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DB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" name="立方体 61"/>
            <p:cNvSpPr/>
            <p:nvPr/>
          </p:nvSpPr>
          <p:spPr>
            <a:xfrm>
              <a:off x="5338969" y="682435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CDN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3" name="立方体 62"/>
            <p:cNvSpPr/>
            <p:nvPr/>
          </p:nvSpPr>
          <p:spPr>
            <a:xfrm>
              <a:off x="6414003" y="681101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GAME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23777" y="694116"/>
              <a:ext cx="986395" cy="407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/>
                <a:t>应用层</a:t>
              </a:r>
            </a:p>
          </p:txBody>
        </p:sp>
        <p:sp>
          <p:nvSpPr>
            <p:cNvPr id="65" name="左大括号 64"/>
            <p:cNvSpPr/>
            <p:nvPr/>
          </p:nvSpPr>
          <p:spPr>
            <a:xfrm>
              <a:off x="1529569" y="690420"/>
              <a:ext cx="364960" cy="405006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2030403" y="614150"/>
              <a:ext cx="8614310" cy="573773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立方体 66"/>
            <p:cNvSpPr/>
            <p:nvPr/>
          </p:nvSpPr>
          <p:spPr>
            <a:xfrm>
              <a:off x="7489037" y="690420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MAIL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立方体 67"/>
            <p:cNvSpPr/>
            <p:nvPr/>
          </p:nvSpPr>
          <p:spPr>
            <a:xfrm>
              <a:off x="8564071" y="687230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CHAT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9" name="立方体 68"/>
            <p:cNvSpPr/>
            <p:nvPr/>
          </p:nvSpPr>
          <p:spPr>
            <a:xfrm>
              <a:off x="9639105" y="682435"/>
              <a:ext cx="954331" cy="423646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…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0" name="右箭头 69"/>
            <p:cNvSpPr/>
            <p:nvPr/>
          </p:nvSpPr>
          <p:spPr>
            <a:xfrm>
              <a:off x="9390641" y="3634061"/>
              <a:ext cx="371781" cy="357672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立方体 71"/>
            <p:cNvSpPr/>
            <p:nvPr/>
          </p:nvSpPr>
          <p:spPr>
            <a:xfrm>
              <a:off x="2122055" y="4372954"/>
              <a:ext cx="7200875" cy="433094"/>
            </a:xfrm>
            <a:prstGeom prst="cube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OS API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" name="立方体 72"/>
            <p:cNvSpPr/>
            <p:nvPr/>
          </p:nvSpPr>
          <p:spPr>
            <a:xfrm>
              <a:off x="2122055" y="4881421"/>
              <a:ext cx="782728" cy="423646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Linux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" name="立方体 73"/>
            <p:cNvSpPr/>
            <p:nvPr/>
          </p:nvSpPr>
          <p:spPr>
            <a:xfrm>
              <a:off x="3144512" y="4867451"/>
              <a:ext cx="982269" cy="423646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FreeBSD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" name="立方体 74"/>
            <p:cNvSpPr/>
            <p:nvPr/>
          </p:nvSpPr>
          <p:spPr>
            <a:xfrm>
              <a:off x="5605854" y="4881421"/>
              <a:ext cx="1102095" cy="423646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Windows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6" name="立方体 75"/>
            <p:cNvSpPr/>
            <p:nvPr/>
          </p:nvSpPr>
          <p:spPr>
            <a:xfrm>
              <a:off x="4389647" y="4867451"/>
              <a:ext cx="982269" cy="423646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MacOS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7" name="立方体 76"/>
            <p:cNvSpPr/>
            <p:nvPr/>
          </p:nvSpPr>
          <p:spPr>
            <a:xfrm>
              <a:off x="6941888" y="4881421"/>
              <a:ext cx="1150633" cy="423646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Android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立方体 77"/>
            <p:cNvSpPr/>
            <p:nvPr/>
          </p:nvSpPr>
          <p:spPr>
            <a:xfrm>
              <a:off x="8326460" y="4881421"/>
              <a:ext cx="996471" cy="423646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iOS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2051435" y="4246499"/>
              <a:ext cx="7377985" cy="1226440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左大括号 79"/>
            <p:cNvSpPr/>
            <p:nvPr/>
          </p:nvSpPr>
          <p:spPr>
            <a:xfrm>
              <a:off x="1531827" y="4372955"/>
              <a:ext cx="364960" cy="888524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640850" y="4589501"/>
              <a:ext cx="986395" cy="407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/>
                <a:t>适配层</a:t>
              </a:r>
            </a:p>
          </p:txBody>
        </p:sp>
        <p:sp>
          <p:nvSpPr>
            <p:cNvPr id="82" name="立方体 81"/>
            <p:cNvSpPr/>
            <p:nvPr/>
          </p:nvSpPr>
          <p:spPr>
            <a:xfrm>
              <a:off x="9193347" y="2143449"/>
              <a:ext cx="1231602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postgressql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3" name="立方体 82"/>
            <p:cNvSpPr/>
            <p:nvPr/>
          </p:nvSpPr>
          <p:spPr>
            <a:xfrm>
              <a:off x="10438115" y="2123861"/>
              <a:ext cx="803670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sqlite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4" name="立方体 83">
              <a:extLst>
                <a:ext uri="{FF2B5EF4-FFF2-40B4-BE49-F238E27FC236}">
                  <a16:creationId xmlns:a16="http://schemas.microsoft.com/office/drawing/2014/main" id="{958551F2-A828-4D43-802D-47800FA75D83}"/>
                </a:ext>
              </a:extLst>
            </p:cNvPr>
            <p:cNvSpPr/>
            <p:nvPr/>
          </p:nvSpPr>
          <p:spPr>
            <a:xfrm>
              <a:off x="6423613" y="2140821"/>
              <a:ext cx="719532" cy="423646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mqtt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07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立方体 4"/>
          <p:cNvSpPr/>
          <p:nvPr/>
        </p:nvSpPr>
        <p:spPr>
          <a:xfrm>
            <a:off x="2503513" y="3591435"/>
            <a:ext cx="1008334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memory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" name="立方体 5"/>
          <p:cNvSpPr/>
          <p:nvPr/>
        </p:nvSpPr>
        <p:spPr>
          <a:xfrm>
            <a:off x="3577901" y="3584315"/>
            <a:ext cx="1402899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data structure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立方体 6"/>
          <p:cNvSpPr/>
          <p:nvPr/>
        </p:nvSpPr>
        <p:spPr>
          <a:xfrm>
            <a:off x="6169307" y="3584315"/>
            <a:ext cx="569928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log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立方体 7"/>
          <p:cNvSpPr/>
          <p:nvPr/>
        </p:nvSpPr>
        <p:spPr>
          <a:xfrm>
            <a:off x="7012968" y="2848792"/>
            <a:ext cx="920652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stream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立方体 8"/>
          <p:cNvSpPr/>
          <p:nvPr/>
        </p:nvSpPr>
        <p:spPr>
          <a:xfrm>
            <a:off x="2503513" y="2855374"/>
            <a:ext cx="569928" cy="423646"/>
          </a:xfrm>
          <a:prstGeom prst="cube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net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立方体 9"/>
          <p:cNvSpPr/>
          <p:nvPr/>
        </p:nvSpPr>
        <p:spPr>
          <a:xfrm>
            <a:off x="6808372" y="3584315"/>
            <a:ext cx="825403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thread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1" name="立方体 10"/>
          <p:cNvSpPr/>
          <p:nvPr/>
        </p:nvSpPr>
        <p:spPr>
          <a:xfrm>
            <a:off x="6312123" y="4308560"/>
            <a:ext cx="752197" cy="423646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TPoll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立方体 11"/>
          <p:cNvSpPr/>
          <p:nvPr/>
        </p:nvSpPr>
        <p:spPr>
          <a:xfrm>
            <a:off x="5043069" y="3584315"/>
            <a:ext cx="1057101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configure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3" name="立方体 12"/>
          <p:cNvSpPr/>
          <p:nvPr/>
        </p:nvSpPr>
        <p:spPr>
          <a:xfrm>
            <a:off x="3187795" y="2855374"/>
            <a:ext cx="3710547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events(select/poll/epoll/kqueue/iocp/wmsg)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立方体 13"/>
          <p:cNvSpPr/>
          <p:nvPr/>
        </p:nvSpPr>
        <p:spPr>
          <a:xfrm>
            <a:off x="7784590" y="3584315"/>
            <a:ext cx="694640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fiber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立方体 14"/>
          <p:cNvSpPr/>
          <p:nvPr/>
        </p:nvSpPr>
        <p:spPr>
          <a:xfrm>
            <a:off x="2499847" y="1399746"/>
            <a:ext cx="1078054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Processes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立方体 15"/>
          <p:cNvSpPr/>
          <p:nvPr/>
        </p:nvSpPr>
        <p:spPr>
          <a:xfrm>
            <a:off x="3658015" y="1399746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Threads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立方体 16"/>
          <p:cNvSpPr/>
          <p:nvPr/>
        </p:nvSpPr>
        <p:spPr>
          <a:xfrm>
            <a:off x="6663989" y="1399746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Aio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立方体 17"/>
          <p:cNvSpPr/>
          <p:nvPr/>
        </p:nvSpPr>
        <p:spPr>
          <a:xfrm>
            <a:off x="4660731" y="1411780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Fibers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立方体 18"/>
          <p:cNvSpPr/>
          <p:nvPr/>
        </p:nvSpPr>
        <p:spPr>
          <a:xfrm>
            <a:off x="7665493" y="1403285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Udp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立方体 19"/>
          <p:cNvSpPr/>
          <p:nvPr/>
        </p:nvSpPr>
        <p:spPr>
          <a:xfrm>
            <a:off x="5662235" y="1411780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Triggers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立方体 20"/>
          <p:cNvSpPr/>
          <p:nvPr/>
        </p:nvSpPr>
        <p:spPr>
          <a:xfrm>
            <a:off x="7138807" y="4288993"/>
            <a:ext cx="909439" cy="423646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TQueue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立方体 21"/>
          <p:cNvSpPr/>
          <p:nvPr/>
        </p:nvSpPr>
        <p:spPr>
          <a:xfrm>
            <a:off x="8048246" y="2848792"/>
            <a:ext cx="623919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aio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立方体 22"/>
          <p:cNvSpPr/>
          <p:nvPr/>
        </p:nvSpPr>
        <p:spPr>
          <a:xfrm>
            <a:off x="2499847" y="2143449"/>
            <a:ext cx="726676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http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立方体 23"/>
          <p:cNvSpPr/>
          <p:nvPr/>
        </p:nvSpPr>
        <p:spPr>
          <a:xfrm>
            <a:off x="3232828" y="2131381"/>
            <a:ext cx="726676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smtp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立方体 24"/>
          <p:cNvSpPr/>
          <p:nvPr/>
        </p:nvSpPr>
        <p:spPr>
          <a:xfrm>
            <a:off x="3963282" y="2131381"/>
            <a:ext cx="726676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icmp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立方体 25"/>
          <p:cNvSpPr/>
          <p:nvPr/>
        </p:nvSpPr>
        <p:spPr>
          <a:xfrm>
            <a:off x="4699064" y="2131381"/>
            <a:ext cx="1139558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memcache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立方体 26"/>
          <p:cNvSpPr/>
          <p:nvPr/>
        </p:nvSpPr>
        <p:spPr>
          <a:xfrm>
            <a:off x="5838622" y="2131381"/>
            <a:ext cx="691466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redis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立方体 27"/>
          <p:cNvSpPr/>
          <p:nvPr/>
        </p:nvSpPr>
        <p:spPr>
          <a:xfrm>
            <a:off x="6541785" y="2131300"/>
            <a:ext cx="1074212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beanstalk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立方体 28"/>
          <p:cNvSpPr/>
          <p:nvPr/>
        </p:nvSpPr>
        <p:spPr>
          <a:xfrm>
            <a:off x="7622484" y="2131300"/>
            <a:ext cx="817971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mysql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立方体 29"/>
          <p:cNvSpPr/>
          <p:nvPr/>
        </p:nvSpPr>
        <p:spPr>
          <a:xfrm>
            <a:off x="9861130" y="2942016"/>
            <a:ext cx="646079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json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立方体 30"/>
          <p:cNvSpPr/>
          <p:nvPr/>
        </p:nvSpPr>
        <p:spPr>
          <a:xfrm>
            <a:off x="9861130" y="3441740"/>
            <a:ext cx="619967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xml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立方体 31"/>
          <p:cNvSpPr/>
          <p:nvPr/>
        </p:nvSpPr>
        <p:spPr>
          <a:xfrm>
            <a:off x="9861130" y="3935708"/>
            <a:ext cx="806353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mime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cxnSp>
        <p:nvCxnSpPr>
          <p:cNvPr id="33" name="直接箭头连接符 32"/>
          <p:cNvCxnSpPr>
            <a:stCxn id="10" idx="3"/>
            <a:endCxn id="11" idx="0"/>
          </p:cNvCxnSpPr>
          <p:nvPr/>
        </p:nvCxnSpPr>
        <p:spPr>
          <a:xfrm flipH="1">
            <a:off x="6732062" y="4007961"/>
            <a:ext cx="445171" cy="300599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10" idx="3"/>
            <a:endCxn id="21" idx="0"/>
          </p:cNvCxnSpPr>
          <p:nvPr/>
        </p:nvCxnSpPr>
        <p:spPr>
          <a:xfrm>
            <a:off x="7177234" y="4007961"/>
            <a:ext cx="460134" cy="281033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立方体 34"/>
          <p:cNvSpPr/>
          <p:nvPr/>
        </p:nvSpPr>
        <p:spPr>
          <a:xfrm>
            <a:off x="8682722" y="3598792"/>
            <a:ext cx="757928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coder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立方体 35"/>
          <p:cNvSpPr/>
          <p:nvPr/>
        </p:nvSpPr>
        <p:spPr>
          <a:xfrm>
            <a:off x="10849112" y="4441549"/>
            <a:ext cx="613337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url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立方体 36"/>
          <p:cNvSpPr/>
          <p:nvPr/>
        </p:nvSpPr>
        <p:spPr>
          <a:xfrm>
            <a:off x="9843598" y="4939921"/>
            <a:ext cx="1636515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…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立方体 37"/>
          <p:cNvSpPr/>
          <p:nvPr/>
        </p:nvSpPr>
        <p:spPr>
          <a:xfrm>
            <a:off x="10579343" y="2942016"/>
            <a:ext cx="900769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base64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立方体 38"/>
          <p:cNvSpPr/>
          <p:nvPr/>
        </p:nvSpPr>
        <p:spPr>
          <a:xfrm>
            <a:off x="10561676" y="3432108"/>
            <a:ext cx="918439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uucode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立方体 39"/>
          <p:cNvSpPr/>
          <p:nvPr/>
        </p:nvSpPr>
        <p:spPr>
          <a:xfrm>
            <a:off x="9861130" y="4436322"/>
            <a:ext cx="918439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charset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立方体 40"/>
          <p:cNvSpPr/>
          <p:nvPr/>
        </p:nvSpPr>
        <p:spPr>
          <a:xfrm>
            <a:off x="10714225" y="3935708"/>
            <a:ext cx="765887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QP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768776" y="2792099"/>
            <a:ext cx="1804526" cy="2655208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左大括号 42"/>
          <p:cNvSpPr/>
          <p:nvPr/>
        </p:nvSpPr>
        <p:spPr>
          <a:xfrm>
            <a:off x="1938434" y="3602955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1194801" y="3704352"/>
            <a:ext cx="94791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Base</a:t>
            </a:r>
            <a:endParaRPr lang="zh-CN" altLang="en-US" sz="1200" b="1" dirty="0"/>
          </a:p>
        </p:txBody>
      </p:sp>
      <p:sp>
        <p:nvSpPr>
          <p:cNvPr id="45" name="文本框 44"/>
          <p:cNvSpPr txBox="1"/>
          <p:nvPr/>
        </p:nvSpPr>
        <p:spPr>
          <a:xfrm>
            <a:off x="505141" y="2944198"/>
            <a:ext cx="1221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Communication</a:t>
            </a:r>
            <a:endParaRPr lang="zh-CN" altLang="en-US" sz="12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905351" y="2247212"/>
            <a:ext cx="94791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Protocols</a:t>
            </a:r>
            <a:endParaRPr lang="zh-CN" altLang="en-US" sz="1200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981454" y="1469616"/>
            <a:ext cx="94791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Servers</a:t>
            </a:r>
            <a:endParaRPr lang="zh-CN" altLang="en-US" sz="1200" b="1" dirty="0"/>
          </a:p>
        </p:txBody>
      </p:sp>
      <p:sp>
        <p:nvSpPr>
          <p:cNvPr id="48" name="左大括号 47"/>
          <p:cNvSpPr/>
          <p:nvPr/>
        </p:nvSpPr>
        <p:spPr>
          <a:xfrm>
            <a:off x="1927692" y="2895067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左大括号 48"/>
          <p:cNvSpPr/>
          <p:nvPr/>
        </p:nvSpPr>
        <p:spPr>
          <a:xfrm>
            <a:off x="1938434" y="1409065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左大括号 49"/>
          <p:cNvSpPr/>
          <p:nvPr/>
        </p:nvSpPr>
        <p:spPr>
          <a:xfrm>
            <a:off x="1921175" y="2188171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立方体 50"/>
          <p:cNvSpPr/>
          <p:nvPr/>
        </p:nvSpPr>
        <p:spPr>
          <a:xfrm>
            <a:off x="8786790" y="2848326"/>
            <a:ext cx="623919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ssl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423049" y="2056317"/>
            <a:ext cx="8084160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23048" y="2798719"/>
            <a:ext cx="7084148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419733" y="3510646"/>
            <a:ext cx="7087463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419733" y="1332795"/>
            <a:ext cx="6252432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238848" y="4230935"/>
            <a:ext cx="1885149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7" name="立方体 56"/>
          <p:cNvSpPr/>
          <p:nvPr/>
        </p:nvSpPr>
        <p:spPr>
          <a:xfrm>
            <a:off x="8942186" y="1396047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master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58" name="左箭头 57"/>
          <p:cNvSpPr/>
          <p:nvPr/>
        </p:nvSpPr>
        <p:spPr>
          <a:xfrm>
            <a:off x="8672164" y="1505657"/>
            <a:ext cx="231990" cy="206201"/>
          </a:xfrm>
          <a:prstGeom prst="lef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立方体 58"/>
          <p:cNvSpPr/>
          <p:nvPr/>
        </p:nvSpPr>
        <p:spPr>
          <a:xfrm>
            <a:off x="2482751" y="681101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DNS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立方体 59"/>
          <p:cNvSpPr/>
          <p:nvPr/>
        </p:nvSpPr>
        <p:spPr>
          <a:xfrm>
            <a:off x="3515883" y="681101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WEB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立方体 60"/>
          <p:cNvSpPr/>
          <p:nvPr/>
        </p:nvSpPr>
        <p:spPr>
          <a:xfrm>
            <a:off x="4549016" y="681101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DB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立方体 61"/>
          <p:cNvSpPr/>
          <p:nvPr/>
        </p:nvSpPr>
        <p:spPr>
          <a:xfrm>
            <a:off x="5582148" y="682435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CDN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立方体 62"/>
          <p:cNvSpPr/>
          <p:nvPr/>
        </p:nvSpPr>
        <p:spPr>
          <a:xfrm>
            <a:off x="6615249" y="681101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GAME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60211" y="762536"/>
            <a:ext cx="1078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Applications</a:t>
            </a:r>
            <a:endParaRPr lang="zh-CN" altLang="en-US" sz="1200" b="1" dirty="0"/>
          </a:p>
        </p:txBody>
      </p:sp>
      <p:sp>
        <p:nvSpPr>
          <p:cNvPr id="65" name="左大括号 64"/>
          <p:cNvSpPr/>
          <p:nvPr/>
        </p:nvSpPr>
        <p:spPr>
          <a:xfrm>
            <a:off x="1921338" y="690420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2402636" y="614150"/>
            <a:ext cx="8278297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立方体 66"/>
          <p:cNvSpPr/>
          <p:nvPr/>
        </p:nvSpPr>
        <p:spPr>
          <a:xfrm>
            <a:off x="7648349" y="690420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MAIL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立方体 67"/>
          <p:cNvSpPr/>
          <p:nvPr/>
        </p:nvSpPr>
        <p:spPr>
          <a:xfrm>
            <a:off x="8681450" y="687230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CHAT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立方体 68"/>
          <p:cNvSpPr/>
          <p:nvPr/>
        </p:nvSpPr>
        <p:spPr>
          <a:xfrm>
            <a:off x="9714551" y="682435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…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右箭头 69"/>
          <p:cNvSpPr/>
          <p:nvPr/>
        </p:nvSpPr>
        <p:spPr>
          <a:xfrm>
            <a:off x="9475779" y="3634061"/>
            <a:ext cx="357279" cy="35767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下箭头 70"/>
          <p:cNvSpPr/>
          <p:nvPr/>
        </p:nvSpPr>
        <p:spPr>
          <a:xfrm>
            <a:off x="7042811" y="4007961"/>
            <a:ext cx="256620" cy="218856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立方体 71"/>
          <p:cNvSpPr/>
          <p:nvPr/>
        </p:nvSpPr>
        <p:spPr>
          <a:xfrm>
            <a:off x="2490713" y="5014213"/>
            <a:ext cx="6919995" cy="433094"/>
          </a:xfrm>
          <a:prstGeom prst="cube">
            <a:avLst/>
          </a:prstGeom>
          <a:solidFill>
            <a:schemeClr val="accent5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OS API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立方体 72"/>
          <p:cNvSpPr/>
          <p:nvPr/>
        </p:nvSpPr>
        <p:spPr>
          <a:xfrm>
            <a:off x="2490713" y="5522680"/>
            <a:ext cx="752197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Linux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立方体 73"/>
          <p:cNvSpPr/>
          <p:nvPr/>
        </p:nvSpPr>
        <p:spPr>
          <a:xfrm>
            <a:off x="3473288" y="5508710"/>
            <a:ext cx="943955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FreeBSD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立方体 74"/>
          <p:cNvSpPr/>
          <p:nvPr/>
        </p:nvSpPr>
        <p:spPr>
          <a:xfrm>
            <a:off x="5838622" y="5522680"/>
            <a:ext cx="1059106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Windows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立方体 75"/>
          <p:cNvSpPr/>
          <p:nvPr/>
        </p:nvSpPr>
        <p:spPr>
          <a:xfrm>
            <a:off x="4669855" y="5508710"/>
            <a:ext cx="943955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MacOS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立方体 76"/>
          <p:cNvSpPr/>
          <p:nvPr/>
        </p:nvSpPr>
        <p:spPr>
          <a:xfrm>
            <a:off x="7122542" y="5522680"/>
            <a:ext cx="1105751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Android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立方体 77"/>
          <p:cNvSpPr/>
          <p:nvPr/>
        </p:nvSpPr>
        <p:spPr>
          <a:xfrm>
            <a:off x="8453107" y="5522680"/>
            <a:ext cx="957602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iOS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422848" y="4887758"/>
            <a:ext cx="7090197" cy="1226440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0" name="左大括号 79"/>
          <p:cNvSpPr/>
          <p:nvPr/>
        </p:nvSpPr>
        <p:spPr>
          <a:xfrm>
            <a:off x="1923508" y="5014214"/>
            <a:ext cx="350725" cy="888524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995903" y="5319976"/>
            <a:ext cx="94791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Adaptor</a:t>
            </a:r>
            <a:endParaRPr lang="zh-CN" altLang="en-US" sz="1200" b="1" dirty="0"/>
          </a:p>
        </p:txBody>
      </p:sp>
      <p:sp>
        <p:nvSpPr>
          <p:cNvPr id="82" name="立方体 81"/>
          <p:cNvSpPr/>
          <p:nvPr/>
        </p:nvSpPr>
        <p:spPr>
          <a:xfrm>
            <a:off x="8453107" y="2143449"/>
            <a:ext cx="1183562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postgressql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3" name="立方体 82"/>
          <p:cNvSpPr/>
          <p:nvPr/>
        </p:nvSpPr>
        <p:spPr>
          <a:xfrm>
            <a:off x="9649322" y="2123861"/>
            <a:ext cx="772322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sqlite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68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564905" y="3662628"/>
            <a:ext cx="1787857" cy="8581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异步事件引擎</a:t>
            </a:r>
          </a:p>
        </p:txBody>
      </p:sp>
      <p:sp>
        <p:nvSpPr>
          <p:cNvPr id="3" name="椭圆 2"/>
          <p:cNvSpPr/>
          <p:nvPr/>
        </p:nvSpPr>
        <p:spPr>
          <a:xfrm>
            <a:off x="1771789" y="4766254"/>
            <a:ext cx="1018545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select</a:t>
            </a:r>
            <a:endParaRPr lang="zh-CN" altLang="en-US" sz="1400" dirty="0"/>
          </a:p>
        </p:txBody>
      </p:sp>
      <p:sp>
        <p:nvSpPr>
          <p:cNvPr id="4" name="椭圆 3"/>
          <p:cNvSpPr/>
          <p:nvPr/>
        </p:nvSpPr>
        <p:spPr>
          <a:xfrm>
            <a:off x="3069744" y="4744526"/>
            <a:ext cx="996774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poll</a:t>
            </a:r>
          </a:p>
        </p:txBody>
      </p:sp>
      <p:sp>
        <p:nvSpPr>
          <p:cNvPr id="5" name="椭圆 4"/>
          <p:cNvSpPr/>
          <p:nvPr/>
        </p:nvSpPr>
        <p:spPr>
          <a:xfrm>
            <a:off x="4340680" y="4766254"/>
            <a:ext cx="1010302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epoll</a:t>
            </a:r>
          </a:p>
        </p:txBody>
      </p:sp>
      <p:sp>
        <p:nvSpPr>
          <p:cNvPr id="6" name="椭圆 5"/>
          <p:cNvSpPr/>
          <p:nvPr/>
        </p:nvSpPr>
        <p:spPr>
          <a:xfrm>
            <a:off x="5630392" y="4734101"/>
            <a:ext cx="1050880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kqueue</a:t>
            </a:r>
          </a:p>
        </p:txBody>
      </p:sp>
      <p:sp>
        <p:nvSpPr>
          <p:cNvPr id="7" name="椭圆 6"/>
          <p:cNvSpPr/>
          <p:nvPr/>
        </p:nvSpPr>
        <p:spPr>
          <a:xfrm>
            <a:off x="6960682" y="4761715"/>
            <a:ext cx="988858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iocp</a:t>
            </a:r>
          </a:p>
        </p:txBody>
      </p:sp>
      <p:sp>
        <p:nvSpPr>
          <p:cNvPr id="8" name="椭圆 7"/>
          <p:cNvSpPr/>
          <p:nvPr/>
        </p:nvSpPr>
        <p:spPr>
          <a:xfrm>
            <a:off x="8228950" y="4744526"/>
            <a:ext cx="1055552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winmsg</a:t>
            </a:r>
          </a:p>
        </p:txBody>
      </p:sp>
      <p:cxnSp>
        <p:nvCxnSpPr>
          <p:cNvPr id="10" name="曲线连接符 9"/>
          <p:cNvCxnSpPr>
            <a:stCxn id="2" idx="2"/>
            <a:endCxn id="3" idx="0"/>
          </p:cNvCxnSpPr>
          <p:nvPr/>
        </p:nvCxnSpPr>
        <p:spPr>
          <a:xfrm rot="10800000" flipV="1">
            <a:off x="2281063" y="4091692"/>
            <a:ext cx="2283843" cy="67456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曲线连接符 11"/>
          <p:cNvCxnSpPr>
            <a:stCxn id="2" idx="3"/>
            <a:endCxn id="4" idx="0"/>
          </p:cNvCxnSpPr>
          <p:nvPr/>
        </p:nvCxnSpPr>
        <p:spPr>
          <a:xfrm rot="5400000">
            <a:off x="4022712" y="3940507"/>
            <a:ext cx="349438" cy="12586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线连接符 13"/>
          <p:cNvCxnSpPr>
            <a:stCxn id="2" idx="4"/>
            <a:endCxn id="5" idx="0"/>
          </p:cNvCxnSpPr>
          <p:nvPr/>
        </p:nvCxnSpPr>
        <p:spPr>
          <a:xfrm rot="5400000">
            <a:off x="5029585" y="4337005"/>
            <a:ext cx="245496" cy="61300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线连接符 15"/>
          <p:cNvCxnSpPr>
            <a:stCxn id="2" idx="4"/>
            <a:endCxn id="6" idx="0"/>
          </p:cNvCxnSpPr>
          <p:nvPr/>
        </p:nvCxnSpPr>
        <p:spPr>
          <a:xfrm rot="16200000" flipH="1">
            <a:off x="5700662" y="4278930"/>
            <a:ext cx="213343" cy="69699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线连接符 17"/>
          <p:cNvCxnSpPr>
            <a:stCxn id="2" idx="5"/>
            <a:endCxn id="7" idx="0"/>
          </p:cNvCxnSpPr>
          <p:nvPr/>
        </p:nvCxnSpPr>
        <p:spPr>
          <a:xfrm rot="16200000" flipH="1">
            <a:off x="6589710" y="3896313"/>
            <a:ext cx="366627" cy="136417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曲线连接符 19"/>
          <p:cNvCxnSpPr>
            <a:stCxn id="2" idx="6"/>
            <a:endCxn id="8" idx="0"/>
          </p:cNvCxnSpPr>
          <p:nvPr/>
        </p:nvCxnSpPr>
        <p:spPr>
          <a:xfrm>
            <a:off x="6352762" y="4091693"/>
            <a:ext cx="2403964" cy="65283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1941296" y="2856742"/>
            <a:ext cx="1201003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accept</a:t>
            </a:r>
            <a:endParaRPr lang="zh-CN" altLang="en-US" sz="1400" dirty="0"/>
          </a:p>
        </p:txBody>
      </p:sp>
      <p:sp>
        <p:nvSpPr>
          <p:cNvPr id="23" name="椭圆 22"/>
          <p:cNvSpPr/>
          <p:nvPr/>
        </p:nvSpPr>
        <p:spPr>
          <a:xfrm>
            <a:off x="3306532" y="2856742"/>
            <a:ext cx="1378424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connect</a:t>
            </a:r>
          </a:p>
        </p:txBody>
      </p:sp>
      <p:sp>
        <p:nvSpPr>
          <p:cNvPr id="24" name="椭圆 23"/>
          <p:cNvSpPr/>
          <p:nvPr/>
        </p:nvSpPr>
        <p:spPr>
          <a:xfrm>
            <a:off x="4845831" y="2847041"/>
            <a:ext cx="1219203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resolve</a:t>
            </a:r>
          </a:p>
        </p:txBody>
      </p:sp>
      <p:sp>
        <p:nvSpPr>
          <p:cNvPr id="25" name="椭圆 24"/>
          <p:cNvSpPr/>
          <p:nvPr/>
        </p:nvSpPr>
        <p:spPr>
          <a:xfrm>
            <a:off x="6186464" y="2857574"/>
            <a:ext cx="1269244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write</a:t>
            </a:r>
          </a:p>
        </p:txBody>
      </p:sp>
      <p:sp>
        <p:nvSpPr>
          <p:cNvPr id="26" name="椭圆 25"/>
          <p:cNvSpPr/>
          <p:nvPr/>
        </p:nvSpPr>
        <p:spPr>
          <a:xfrm>
            <a:off x="7622529" y="2847041"/>
            <a:ext cx="1134197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read</a:t>
            </a:r>
          </a:p>
        </p:txBody>
      </p:sp>
      <p:sp>
        <p:nvSpPr>
          <p:cNvPr id="27" name="椭圆 26"/>
          <p:cNvSpPr/>
          <p:nvPr/>
        </p:nvSpPr>
        <p:spPr>
          <a:xfrm>
            <a:off x="9112910" y="2347679"/>
            <a:ext cx="1296010" cy="42349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Read-N</a:t>
            </a:r>
          </a:p>
        </p:txBody>
      </p:sp>
      <p:sp>
        <p:nvSpPr>
          <p:cNvPr id="34" name="椭圆 33"/>
          <p:cNvSpPr/>
          <p:nvPr/>
        </p:nvSpPr>
        <p:spPr>
          <a:xfrm>
            <a:off x="9112910" y="2935752"/>
            <a:ext cx="1296009" cy="38213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Readline</a:t>
            </a:r>
          </a:p>
        </p:txBody>
      </p:sp>
      <p:sp>
        <p:nvSpPr>
          <p:cNvPr id="35" name="椭圆 34"/>
          <p:cNvSpPr/>
          <p:nvPr/>
        </p:nvSpPr>
        <p:spPr>
          <a:xfrm>
            <a:off x="9112912" y="3552927"/>
            <a:ext cx="1296008" cy="3604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Read wait</a:t>
            </a:r>
          </a:p>
        </p:txBody>
      </p:sp>
      <p:cxnSp>
        <p:nvCxnSpPr>
          <p:cNvPr id="37" name="直接箭头连接符 36"/>
          <p:cNvCxnSpPr>
            <a:stCxn id="26" idx="6"/>
            <a:endCxn id="27" idx="2"/>
          </p:cNvCxnSpPr>
          <p:nvPr/>
        </p:nvCxnSpPr>
        <p:spPr>
          <a:xfrm flipV="1">
            <a:off x="8756726" y="2559424"/>
            <a:ext cx="356184" cy="567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stCxn id="26" idx="6"/>
            <a:endCxn id="34" idx="2"/>
          </p:cNvCxnSpPr>
          <p:nvPr/>
        </p:nvCxnSpPr>
        <p:spPr>
          <a:xfrm>
            <a:off x="8756726" y="3126820"/>
            <a:ext cx="3561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26" idx="6"/>
            <a:endCxn id="35" idx="2"/>
          </p:cNvCxnSpPr>
          <p:nvPr/>
        </p:nvCxnSpPr>
        <p:spPr>
          <a:xfrm>
            <a:off x="8756726" y="3126820"/>
            <a:ext cx="356186" cy="60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>
            <a:stCxn id="2" idx="1"/>
            <a:endCxn id="22" idx="4"/>
          </p:cNvCxnSpPr>
          <p:nvPr/>
        </p:nvCxnSpPr>
        <p:spPr>
          <a:xfrm flipH="1" flipV="1">
            <a:off x="2541798" y="3416300"/>
            <a:ext cx="2284933" cy="37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stCxn id="2" idx="1"/>
            <a:endCxn id="23" idx="4"/>
          </p:cNvCxnSpPr>
          <p:nvPr/>
        </p:nvCxnSpPr>
        <p:spPr>
          <a:xfrm flipH="1" flipV="1">
            <a:off x="3995744" y="3416300"/>
            <a:ext cx="830987" cy="37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>
            <a:stCxn id="2" idx="0"/>
            <a:endCxn id="24" idx="4"/>
          </p:cNvCxnSpPr>
          <p:nvPr/>
        </p:nvCxnSpPr>
        <p:spPr>
          <a:xfrm flipH="1" flipV="1">
            <a:off x="5455433" y="3406599"/>
            <a:ext cx="3401" cy="256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stCxn id="2" idx="7"/>
            <a:endCxn id="25" idx="4"/>
          </p:cNvCxnSpPr>
          <p:nvPr/>
        </p:nvCxnSpPr>
        <p:spPr>
          <a:xfrm flipV="1">
            <a:off x="6090936" y="3417132"/>
            <a:ext cx="730150" cy="371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>
            <a:stCxn id="2" idx="7"/>
            <a:endCxn id="26" idx="4"/>
          </p:cNvCxnSpPr>
          <p:nvPr/>
        </p:nvCxnSpPr>
        <p:spPr>
          <a:xfrm flipV="1">
            <a:off x="6090936" y="3406599"/>
            <a:ext cx="2098692" cy="381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椭圆 64"/>
          <p:cNvSpPr/>
          <p:nvPr/>
        </p:nvSpPr>
        <p:spPr>
          <a:xfrm>
            <a:off x="1901158" y="1554547"/>
            <a:ext cx="1284594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OnAccept</a:t>
            </a:r>
            <a:endParaRPr lang="zh-CN" altLang="en-US" sz="1400" dirty="0"/>
          </a:p>
        </p:txBody>
      </p:sp>
      <p:sp>
        <p:nvSpPr>
          <p:cNvPr id="66" name="椭圆 65"/>
          <p:cNvSpPr/>
          <p:nvPr/>
        </p:nvSpPr>
        <p:spPr>
          <a:xfrm>
            <a:off x="3278538" y="1554547"/>
            <a:ext cx="1432447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OnConnect</a:t>
            </a:r>
          </a:p>
        </p:txBody>
      </p:sp>
      <p:sp>
        <p:nvSpPr>
          <p:cNvPr id="67" name="椭圆 66"/>
          <p:cNvSpPr/>
          <p:nvPr/>
        </p:nvSpPr>
        <p:spPr>
          <a:xfrm>
            <a:off x="4739921" y="1551777"/>
            <a:ext cx="1422371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OnResolve</a:t>
            </a:r>
          </a:p>
        </p:txBody>
      </p:sp>
      <p:sp>
        <p:nvSpPr>
          <p:cNvPr id="68" name="椭圆 67"/>
          <p:cNvSpPr/>
          <p:nvPr/>
        </p:nvSpPr>
        <p:spPr>
          <a:xfrm>
            <a:off x="6224305" y="1551777"/>
            <a:ext cx="1193562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OnWrite</a:t>
            </a:r>
          </a:p>
        </p:txBody>
      </p:sp>
      <p:sp>
        <p:nvSpPr>
          <p:cNvPr id="69" name="椭圆 68"/>
          <p:cNvSpPr/>
          <p:nvPr/>
        </p:nvSpPr>
        <p:spPr>
          <a:xfrm>
            <a:off x="7622529" y="1551777"/>
            <a:ext cx="1144487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OnRead</a:t>
            </a:r>
          </a:p>
        </p:txBody>
      </p:sp>
      <p:cxnSp>
        <p:nvCxnSpPr>
          <p:cNvPr id="71" name="直接箭头连接符 70"/>
          <p:cNvCxnSpPr>
            <a:stCxn id="22" idx="0"/>
            <a:endCxn id="65" idx="4"/>
          </p:cNvCxnSpPr>
          <p:nvPr/>
        </p:nvCxnSpPr>
        <p:spPr>
          <a:xfrm flipV="1">
            <a:off x="2541798" y="2114105"/>
            <a:ext cx="1657" cy="742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>
            <a:stCxn id="23" idx="0"/>
            <a:endCxn id="66" idx="4"/>
          </p:cNvCxnSpPr>
          <p:nvPr/>
        </p:nvCxnSpPr>
        <p:spPr>
          <a:xfrm flipH="1" flipV="1">
            <a:off x="3994762" y="2114105"/>
            <a:ext cx="982" cy="742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>
            <a:stCxn id="24" idx="0"/>
            <a:endCxn id="67" idx="4"/>
          </p:cNvCxnSpPr>
          <p:nvPr/>
        </p:nvCxnSpPr>
        <p:spPr>
          <a:xfrm flipH="1" flipV="1">
            <a:off x="5451107" y="2111335"/>
            <a:ext cx="4326" cy="735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>
            <a:stCxn id="25" idx="0"/>
            <a:endCxn id="189" idx="2"/>
          </p:cNvCxnSpPr>
          <p:nvPr/>
        </p:nvCxnSpPr>
        <p:spPr>
          <a:xfrm flipV="1">
            <a:off x="6821086" y="2698210"/>
            <a:ext cx="588204" cy="159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26" idx="0"/>
            <a:endCxn id="189" idx="2"/>
          </p:cNvCxnSpPr>
          <p:nvPr/>
        </p:nvCxnSpPr>
        <p:spPr>
          <a:xfrm flipH="1" flipV="1">
            <a:off x="7409290" y="2698210"/>
            <a:ext cx="780338" cy="148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左大括号 106"/>
          <p:cNvSpPr/>
          <p:nvPr/>
        </p:nvSpPr>
        <p:spPr>
          <a:xfrm rot="16200000">
            <a:off x="5313043" y="2346537"/>
            <a:ext cx="422579" cy="6464788"/>
          </a:xfrm>
          <a:prstGeom prst="leftBrace">
            <a:avLst>
              <a:gd name="adj1" fmla="val 8333"/>
              <a:gd name="adj2" fmla="val 5033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77" name="文本框 176"/>
          <p:cNvSpPr txBox="1"/>
          <p:nvPr/>
        </p:nvSpPr>
        <p:spPr>
          <a:xfrm>
            <a:off x="10049650" y="5911983"/>
            <a:ext cx="1506931" cy="400110"/>
          </a:xfrm>
          <a:prstGeom prst="rect">
            <a:avLst/>
          </a:prstGeom>
          <a:noFill/>
          <a:ln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方正舒体" panose="02010601030101010101" pitchFamily="2" charset="-122"/>
                <a:ea typeface="方正舒体" panose="02010601030101010101" pitchFamily="2" charset="-122"/>
              </a:rPr>
              <a:t>异步</a:t>
            </a:r>
            <a:r>
              <a:rPr lang="en-US" altLang="zh-CN" sz="2000" b="1" dirty="0">
                <a:latin typeface="方正舒体" panose="02010601030101010101" pitchFamily="2" charset="-122"/>
                <a:ea typeface="方正舒体" panose="02010601030101010101" pitchFamily="2" charset="-122"/>
              </a:rPr>
              <a:t>IO</a:t>
            </a:r>
            <a:r>
              <a:rPr lang="zh-CN" altLang="en-US" sz="2000" b="1" dirty="0">
                <a:latin typeface="方正舒体" panose="02010601030101010101" pitchFamily="2" charset="-122"/>
                <a:ea typeface="方正舒体" panose="02010601030101010101" pitchFamily="2" charset="-122"/>
              </a:rPr>
              <a:t>框架</a:t>
            </a:r>
          </a:p>
        </p:txBody>
      </p:sp>
      <p:sp>
        <p:nvSpPr>
          <p:cNvPr id="178" name="文本框 177"/>
          <p:cNvSpPr txBox="1"/>
          <p:nvPr/>
        </p:nvSpPr>
        <p:spPr>
          <a:xfrm>
            <a:off x="4845831" y="5895045"/>
            <a:ext cx="1506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系统事件引擎</a:t>
            </a:r>
          </a:p>
        </p:txBody>
      </p:sp>
      <p:sp>
        <p:nvSpPr>
          <p:cNvPr id="179" name="文本框 178"/>
          <p:cNvSpPr txBox="1"/>
          <p:nvPr/>
        </p:nvSpPr>
        <p:spPr>
          <a:xfrm>
            <a:off x="168634" y="2979334"/>
            <a:ext cx="1506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系统</a:t>
            </a:r>
            <a:r>
              <a:rPr lang="en-US" altLang="zh-CN" sz="1600" b="1" dirty="0"/>
              <a:t>API</a:t>
            </a:r>
            <a:r>
              <a:rPr lang="zh-CN" altLang="en-US" sz="1600" b="1" dirty="0"/>
              <a:t>异步化</a:t>
            </a:r>
          </a:p>
        </p:txBody>
      </p:sp>
      <p:sp>
        <p:nvSpPr>
          <p:cNvPr id="180" name="文本框 179"/>
          <p:cNvSpPr txBox="1"/>
          <p:nvPr/>
        </p:nvSpPr>
        <p:spPr>
          <a:xfrm>
            <a:off x="168635" y="1662279"/>
            <a:ext cx="1506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异步回调过程</a:t>
            </a:r>
          </a:p>
        </p:txBody>
      </p:sp>
      <p:sp>
        <p:nvSpPr>
          <p:cNvPr id="181" name="右大括号 180"/>
          <p:cNvSpPr/>
          <p:nvPr/>
        </p:nvSpPr>
        <p:spPr>
          <a:xfrm>
            <a:off x="1582683" y="1620558"/>
            <a:ext cx="262364" cy="3802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右大括号 181"/>
          <p:cNvSpPr/>
          <p:nvPr/>
        </p:nvSpPr>
        <p:spPr>
          <a:xfrm>
            <a:off x="1582683" y="2958473"/>
            <a:ext cx="262364" cy="3802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文本框 182"/>
          <p:cNvSpPr txBox="1"/>
          <p:nvPr/>
        </p:nvSpPr>
        <p:spPr>
          <a:xfrm>
            <a:off x="10408918" y="2423714"/>
            <a:ext cx="150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异步读</a:t>
            </a:r>
            <a:r>
              <a:rPr lang="en-US" altLang="zh-CN" sz="1200" b="1" dirty="0"/>
              <a:t>N</a:t>
            </a:r>
            <a:r>
              <a:rPr lang="zh-CN" altLang="en-US" sz="1200" b="1" dirty="0"/>
              <a:t>个字节</a:t>
            </a:r>
          </a:p>
        </p:txBody>
      </p:sp>
      <p:sp>
        <p:nvSpPr>
          <p:cNvPr id="185" name="文本框 184"/>
          <p:cNvSpPr txBox="1"/>
          <p:nvPr/>
        </p:nvSpPr>
        <p:spPr>
          <a:xfrm>
            <a:off x="10408919" y="3002677"/>
            <a:ext cx="150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异步按行读数据</a:t>
            </a:r>
          </a:p>
        </p:txBody>
      </p:sp>
      <p:sp>
        <p:nvSpPr>
          <p:cNvPr id="186" name="文本框 185"/>
          <p:cNvSpPr txBox="1"/>
          <p:nvPr/>
        </p:nvSpPr>
        <p:spPr>
          <a:xfrm>
            <a:off x="10408919" y="3594671"/>
            <a:ext cx="150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异步等待可读</a:t>
            </a:r>
          </a:p>
        </p:txBody>
      </p:sp>
      <p:sp>
        <p:nvSpPr>
          <p:cNvPr id="187" name="圆角矩形 186"/>
          <p:cNvSpPr/>
          <p:nvPr/>
        </p:nvSpPr>
        <p:spPr>
          <a:xfrm>
            <a:off x="1941296" y="460508"/>
            <a:ext cx="1365236" cy="42751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http(s)</a:t>
            </a:r>
            <a:endParaRPr lang="zh-CN" altLang="en-US" sz="1400" dirty="0"/>
          </a:p>
        </p:txBody>
      </p:sp>
      <p:sp>
        <p:nvSpPr>
          <p:cNvPr id="188" name="圆角矩形 187"/>
          <p:cNvSpPr/>
          <p:nvPr/>
        </p:nvSpPr>
        <p:spPr>
          <a:xfrm>
            <a:off x="3568131" y="456579"/>
            <a:ext cx="1495166" cy="42751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Websocket(s)</a:t>
            </a:r>
            <a:endParaRPr lang="zh-CN" altLang="en-US" sz="1400" dirty="0"/>
          </a:p>
        </p:txBody>
      </p:sp>
      <p:sp>
        <p:nvSpPr>
          <p:cNvPr id="189" name="圆角矩形 188"/>
          <p:cNvSpPr/>
          <p:nvPr/>
        </p:nvSpPr>
        <p:spPr>
          <a:xfrm>
            <a:off x="6589630" y="2270698"/>
            <a:ext cx="1639320" cy="42751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SSL IO Hook</a:t>
            </a:r>
            <a:endParaRPr lang="zh-CN" altLang="en-US" sz="1400" dirty="0"/>
          </a:p>
        </p:txBody>
      </p:sp>
      <p:cxnSp>
        <p:nvCxnSpPr>
          <p:cNvPr id="209" name="直接连接符 208"/>
          <p:cNvCxnSpPr/>
          <p:nvPr/>
        </p:nvCxnSpPr>
        <p:spPr>
          <a:xfrm>
            <a:off x="1866822" y="1021047"/>
            <a:ext cx="8507760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圆角矩形 209"/>
          <p:cNvSpPr/>
          <p:nvPr/>
        </p:nvSpPr>
        <p:spPr>
          <a:xfrm>
            <a:off x="5329767" y="443031"/>
            <a:ext cx="1495166" cy="42751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…….</a:t>
            </a:r>
            <a:endParaRPr lang="zh-CN" altLang="en-US" sz="1400" dirty="0"/>
          </a:p>
        </p:txBody>
      </p:sp>
      <p:sp>
        <p:nvSpPr>
          <p:cNvPr id="211" name="文本框 210"/>
          <p:cNvSpPr txBox="1"/>
          <p:nvPr/>
        </p:nvSpPr>
        <p:spPr>
          <a:xfrm>
            <a:off x="190410" y="496524"/>
            <a:ext cx="1506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应用协议异步</a:t>
            </a:r>
          </a:p>
        </p:txBody>
      </p:sp>
      <p:sp>
        <p:nvSpPr>
          <p:cNvPr id="212" name="右大括号 211"/>
          <p:cNvSpPr/>
          <p:nvPr/>
        </p:nvSpPr>
        <p:spPr>
          <a:xfrm>
            <a:off x="1604458" y="454803"/>
            <a:ext cx="262364" cy="3802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右大括号 214"/>
          <p:cNvSpPr/>
          <p:nvPr/>
        </p:nvSpPr>
        <p:spPr>
          <a:xfrm rot="16200000">
            <a:off x="5113963" y="-1533456"/>
            <a:ext cx="425958" cy="572537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2" name="直接箭头连接符 231"/>
          <p:cNvCxnSpPr>
            <a:stCxn id="189" idx="0"/>
            <a:endCxn id="68" idx="4"/>
          </p:cNvCxnSpPr>
          <p:nvPr/>
        </p:nvCxnSpPr>
        <p:spPr>
          <a:xfrm flipH="1" flipV="1">
            <a:off x="6821086" y="2111335"/>
            <a:ext cx="588204" cy="159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>
            <a:stCxn id="189" idx="0"/>
            <a:endCxn id="69" idx="4"/>
          </p:cNvCxnSpPr>
          <p:nvPr/>
        </p:nvCxnSpPr>
        <p:spPr>
          <a:xfrm flipV="1">
            <a:off x="7409290" y="2111335"/>
            <a:ext cx="785483" cy="159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230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219</Words>
  <Application>Microsoft Macintosh PowerPoint</Application>
  <PresentationFormat>宽屏</PresentationFormat>
  <Paragraphs>151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方正舒体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郑树新</dc:creator>
  <cp:lastModifiedBy>郑树新</cp:lastModifiedBy>
  <cp:revision>7</cp:revision>
  <dcterms:created xsi:type="dcterms:W3CDTF">2019-07-01T03:39:06Z</dcterms:created>
  <dcterms:modified xsi:type="dcterms:W3CDTF">2022-05-14T11:20:51Z</dcterms:modified>
</cp:coreProperties>
</file>